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</p:sldIdLst>
  <p:sldSz cx="6858000" cy="9906000" type="A4"/>
  <p:notesSz cx="7053263" cy="9309100"/>
  <p:embeddedFontLst>
    <p:embeddedFont>
      <p:font typeface="Titr" panose="00000700000000000000" pitchFamily="2" charset="-78"/>
      <p:bold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B Zar" panose="00000400000000000000" pitchFamily="2" charset="-78"/>
      <p:regular r:id="rId8"/>
      <p:bold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B Nazanin" panose="00000400000000000000" pitchFamily="2" charset="-78"/>
      <p:regular r:id="rId12"/>
      <p:bold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164" y="-3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viewProps" Target="view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179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56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99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21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6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0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59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68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6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4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4B774-87CD-4EC3-9329-B99A65ECB61D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3ED2D-0A51-4315-8C68-689D962CC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68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940856" y="667123"/>
            <a:ext cx="4702779" cy="47701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14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نام کارگاه/صنعت:</a:t>
            </a:r>
            <a:endParaRPr lang="en-US" sz="1400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2807" y="190986"/>
            <a:ext cx="5390827" cy="32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93040" algn="ctr" rtl="1">
              <a:lnSpc>
                <a:spcPct val="107000"/>
              </a:lnSpc>
              <a:spcAft>
                <a:spcPts val="0"/>
              </a:spcAft>
            </a:pPr>
            <a:r>
              <a:rPr lang="fa-IR" sz="1400" b="1" dirty="0" smtClean="0">
                <a:solidFill>
                  <a:srgbClr val="000000"/>
                </a:solidFill>
                <a:latin typeface="Calibri" panose="020F0502020204030204" pitchFamily="34" charset="0"/>
                <a:ea typeface="Titr" panose="00000700000000000000" pitchFamily="2" charset="-78"/>
                <a:cs typeface="Titr" panose="00000700000000000000" pitchFamily="2" charset="-78"/>
              </a:rPr>
              <a:t>معاونت بهداشتی دانشگاه علوم </a:t>
            </a:r>
            <a:r>
              <a:rPr lang="fa-IR" sz="1400" b="1" dirty="0" smtClean="0">
                <a:solidFill>
                  <a:srgbClr val="000000"/>
                </a:solidFill>
                <a:latin typeface="Calibri" panose="020F0502020204030204" pitchFamily="34" charset="0"/>
                <a:ea typeface="Titr" panose="00000700000000000000" pitchFamily="2" charset="-78"/>
                <a:cs typeface="Titr" panose="00000700000000000000" pitchFamily="2" charset="-78"/>
              </a:rPr>
              <a:t>پزشکی و خدمات بهداشتی درمانی </a:t>
            </a:r>
            <a:r>
              <a:rPr lang="fa-IR" sz="1400" b="1" dirty="0" smtClean="0">
                <a:solidFill>
                  <a:srgbClr val="FF0000"/>
                </a:solidFill>
                <a:latin typeface="Calibri" panose="020F0502020204030204" pitchFamily="34" charset="0"/>
                <a:ea typeface="Titr" panose="00000700000000000000" pitchFamily="2" charset="-78"/>
                <a:cs typeface="Titr" panose="00000700000000000000" pitchFamily="2" charset="-78"/>
              </a:rPr>
              <a:t>...</a:t>
            </a:r>
            <a:endParaRPr lang="en-US" sz="105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Oval 77"/>
          <p:cNvSpPr/>
          <p:nvPr/>
        </p:nvSpPr>
        <p:spPr>
          <a:xfrm flipH="1">
            <a:off x="1608986" y="1870783"/>
            <a:ext cx="3420214" cy="46884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تصویر قبل از انجام اقدام </a:t>
            </a:r>
            <a:r>
              <a:rPr lang="fa-IR" sz="1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کنترلی</a:t>
            </a:r>
            <a:endParaRPr lang="fa-IR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1933574" y="1279503"/>
            <a:ext cx="4710061" cy="4541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1400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عنوان اقدام کنترلی:</a:t>
            </a:r>
            <a:endParaRPr lang="en-US" sz="1400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pic>
        <p:nvPicPr>
          <p:cNvPr id="51" name="Picture 50"/>
          <p:cNvPicPr/>
          <p:nvPr/>
        </p:nvPicPr>
        <p:blipFill rotWithShape="1">
          <a:blip r:embed="rId2"/>
          <a:srcRect l="6279" t="20340" r="51602" b="38655"/>
          <a:stretch/>
        </p:blipFill>
        <p:spPr>
          <a:xfrm>
            <a:off x="620758" y="2401850"/>
            <a:ext cx="5403124" cy="2514600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405370" y="5051814"/>
            <a:ext cx="56185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fa-IR" sz="1400" dirty="0" smtClean="0"/>
          </a:p>
          <a:p>
            <a:pPr algn="r"/>
            <a:endParaRPr lang="fa-IR" sz="1400" dirty="0"/>
          </a:p>
          <a:p>
            <a:pPr algn="r"/>
            <a:endParaRPr lang="en-US" sz="1400" dirty="0"/>
          </a:p>
        </p:txBody>
      </p:sp>
      <p:pic>
        <p:nvPicPr>
          <p:cNvPr id="53" name="Picture 52"/>
          <p:cNvPicPr/>
          <p:nvPr/>
        </p:nvPicPr>
        <p:blipFill rotWithShape="1">
          <a:blip r:embed="rId2"/>
          <a:srcRect l="49133" t="24162" r="5612" b="39328"/>
          <a:stretch/>
        </p:blipFill>
        <p:spPr>
          <a:xfrm>
            <a:off x="617888" y="5505998"/>
            <a:ext cx="5408864" cy="257402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70" y="430183"/>
            <a:ext cx="783663" cy="1239432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 flipH="1">
            <a:off x="1638289" y="4972039"/>
            <a:ext cx="3353539" cy="46884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C00000"/>
                </a:solidFill>
                <a:cs typeface="B Nazanin" panose="00000400000000000000" pitchFamily="2" charset="-78"/>
              </a:rPr>
              <a:t>تصویر بعد از انجام اقدام کنترلی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74247" y="8160357"/>
            <a:ext cx="5481622" cy="1517209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توضیحات فنی در خصوص اقدام مداخله ای و میزان اصلاح یا کنترل </a:t>
            </a:r>
            <a:r>
              <a:rPr lang="fa-IR" sz="1400" b="1">
                <a:solidFill>
                  <a:schemeClr val="tx1"/>
                </a:solidFill>
                <a:cs typeface="B Nazanin" panose="00000400000000000000" pitchFamily="2" charset="-78"/>
              </a:rPr>
              <a:t>انجام </a:t>
            </a:r>
            <a:r>
              <a:rPr lang="fa-IR" sz="1400" b="1" smtClean="0">
                <a:solidFill>
                  <a:schemeClr val="tx1"/>
                </a:solidFill>
                <a:cs typeface="B Nazanin" panose="00000400000000000000" pitchFamily="2" charset="-78"/>
              </a:rPr>
              <a:t>شده:</a:t>
            </a:r>
            <a:endParaRPr lang="fa-IR" sz="1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endParaRPr lang="fa-IR" sz="1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endParaRPr lang="fa-IR" sz="1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6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835</TotalTime>
  <Words>44</Words>
  <Application>Microsoft Office PowerPoint</Application>
  <PresentationFormat>A4 Paper (210x297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Titr</vt:lpstr>
      <vt:lpstr>Calibri</vt:lpstr>
      <vt:lpstr>Arial</vt:lpstr>
      <vt:lpstr>B Zar</vt:lpstr>
      <vt:lpstr>Calibri Light</vt:lpstr>
      <vt:lpstr>B Nazanin</vt:lpstr>
      <vt:lpstr>Office Theme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علی گل آقای مهدی</dc:creator>
  <cp:lastModifiedBy>روشني خانم زهره</cp:lastModifiedBy>
  <cp:revision>69</cp:revision>
  <cp:lastPrinted>2022-09-13T10:35:37Z</cp:lastPrinted>
  <dcterms:created xsi:type="dcterms:W3CDTF">2022-09-13T07:26:04Z</dcterms:created>
  <dcterms:modified xsi:type="dcterms:W3CDTF">2023-09-27T06:17:31Z</dcterms:modified>
</cp:coreProperties>
</file>