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59" r:id="rId10"/>
    <p:sldId id="265" r:id="rId1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98" d="100"/>
          <a:sy n="98" d="100"/>
        </p:scale>
        <p:origin x="-2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8EB-B430-41BA-92DB-F95FB2401263}" type="datetimeFigureOut">
              <a:rPr lang="fa-IR" smtClean="0"/>
              <a:t>06/14/1441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E199-DDF7-48C1-886F-AD3CA00994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047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8EB-B430-41BA-92DB-F95FB2401263}" type="datetimeFigureOut">
              <a:rPr lang="fa-IR" smtClean="0"/>
              <a:t>06/14/1441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E199-DDF7-48C1-886F-AD3CA00994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0970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8EB-B430-41BA-92DB-F95FB2401263}" type="datetimeFigureOut">
              <a:rPr lang="fa-IR" smtClean="0"/>
              <a:t>06/14/1441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E199-DDF7-48C1-886F-AD3CA00994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83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8EB-B430-41BA-92DB-F95FB2401263}" type="datetimeFigureOut">
              <a:rPr lang="fa-IR" smtClean="0"/>
              <a:t>06/14/1441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E199-DDF7-48C1-886F-AD3CA00994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250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8EB-B430-41BA-92DB-F95FB2401263}" type="datetimeFigureOut">
              <a:rPr lang="fa-IR" smtClean="0"/>
              <a:t>06/14/1441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E199-DDF7-48C1-886F-AD3CA00994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42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8EB-B430-41BA-92DB-F95FB2401263}" type="datetimeFigureOut">
              <a:rPr lang="fa-IR" smtClean="0"/>
              <a:t>06/14/1441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E199-DDF7-48C1-886F-AD3CA00994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646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8EB-B430-41BA-92DB-F95FB2401263}" type="datetimeFigureOut">
              <a:rPr lang="fa-IR" smtClean="0"/>
              <a:t>06/14/1441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E199-DDF7-48C1-886F-AD3CA00994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023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8EB-B430-41BA-92DB-F95FB2401263}" type="datetimeFigureOut">
              <a:rPr lang="fa-IR" smtClean="0"/>
              <a:t>06/14/1441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E199-DDF7-48C1-886F-AD3CA00994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133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8EB-B430-41BA-92DB-F95FB2401263}" type="datetimeFigureOut">
              <a:rPr lang="fa-IR" smtClean="0"/>
              <a:t>06/14/1441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E199-DDF7-48C1-886F-AD3CA00994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632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8EB-B430-41BA-92DB-F95FB2401263}" type="datetimeFigureOut">
              <a:rPr lang="fa-IR" smtClean="0"/>
              <a:t>06/14/1441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E199-DDF7-48C1-886F-AD3CA00994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692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A8EB-B430-41BA-92DB-F95FB2401263}" type="datetimeFigureOut">
              <a:rPr lang="fa-IR" smtClean="0"/>
              <a:t>06/14/1441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E199-DDF7-48C1-886F-AD3CA00994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292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8A8EB-B430-41BA-92DB-F95FB2401263}" type="datetimeFigureOut">
              <a:rPr lang="fa-IR" smtClean="0"/>
              <a:t>06/14/1441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6E199-DDF7-48C1-886F-AD3CA00994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862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772400" cy="1398017"/>
          </a:xfrm>
        </p:spPr>
        <p:txBody>
          <a:bodyPr>
            <a:noAutofit/>
          </a:bodyPr>
          <a:lstStyle/>
          <a:p>
            <a:r>
              <a:rPr lang="fa-IR" sz="8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به نام خدا</a:t>
            </a:r>
            <a:endParaRPr lang="fa-IR" sz="8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7992888" cy="1008112"/>
          </a:xfrm>
        </p:spPr>
        <p:txBody>
          <a:bodyPr>
            <a:noAutofit/>
          </a:bodyPr>
          <a:lstStyle/>
          <a:p>
            <a:r>
              <a:rPr lang="fa-IR" sz="4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آشنایی با محصولات مجاز آرایشی و بهداشتی</a:t>
            </a:r>
            <a:endParaRPr lang="fa-IR" sz="40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3228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واحد رسیدگی به شکایات مردمی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مصرف کنندگان عزیز می توانند در صورت مواجهه با هرگونه مشکل درخصوص محصولات غذایی، آشامیدنی، آرایشی و بهداشتی به </a:t>
            </a:r>
          </a:p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cs typeface="B Nazanin" panose="00000400000000000000" pitchFamily="2" charset="-78"/>
              </a:rPr>
              <a:t>واحد رسیدگی به شکایات مردمی </a:t>
            </a:r>
            <a:r>
              <a:rPr lang="fa-IR" dirty="0" smtClean="0">
                <a:cs typeface="B Nazanin" panose="00000400000000000000" pitchFamily="2" charset="-78"/>
              </a:rPr>
              <a:t>شبکه بهداشت و درمان دلیجان ، </a:t>
            </a:r>
            <a:r>
              <a:rPr lang="fa-IR" b="1" dirty="0" smtClean="0">
                <a:cs typeface="B Nazanin" panose="00000400000000000000" pitchFamily="2" charset="-78"/>
              </a:rPr>
              <a:t>کارشناسان نظارت بر مواد غذایی و بهداشتی </a:t>
            </a:r>
            <a:r>
              <a:rPr lang="fa-IR" dirty="0" smtClean="0">
                <a:cs typeface="B Nazanin" panose="00000400000000000000" pitchFamily="2" charset="-78"/>
              </a:rPr>
              <a:t>مراجعه کنند.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47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شناسایی فرآورده های آرایشی و بهداشتی مجاز</a:t>
            </a: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t="34258" r="3424" b="7627"/>
          <a:stretch/>
        </p:blipFill>
        <p:spPr bwMode="auto">
          <a:xfrm>
            <a:off x="282899" y="1268760"/>
            <a:ext cx="879237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18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864096"/>
          </a:xfrm>
        </p:spPr>
        <p:txBody>
          <a:bodyPr>
            <a:normAutofit/>
          </a:bodyPr>
          <a:lstStyle/>
          <a:p>
            <a:r>
              <a:rPr lang="fa-I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برچسب رهگیری اصالت </a:t>
            </a:r>
            <a:endParaRPr lang="fa-I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2" r="-146"/>
          <a:stretch/>
        </p:blipFill>
        <p:spPr bwMode="auto">
          <a:xfrm>
            <a:off x="899592" y="902491"/>
            <a:ext cx="7232390" cy="593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43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64896" cy="648072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ویژگی های محصولات وارداتی مجاز</a:t>
            </a: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12359" r="8808" b="4464"/>
          <a:stretch/>
        </p:blipFill>
        <p:spPr bwMode="auto">
          <a:xfrm>
            <a:off x="1547664" y="908720"/>
            <a:ext cx="665321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47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2049"/>
            <a:ext cx="8229600" cy="1143000"/>
          </a:xfrm>
        </p:spPr>
        <p:txBody>
          <a:bodyPr>
            <a:noAutofit/>
          </a:bodyPr>
          <a:lstStyle/>
          <a:p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نکات قابل توجه هنگام خرید کالاهای آرایشی و بهداشتی</a:t>
            </a:r>
            <a:endParaRPr lang="fa-I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9" b="15601"/>
          <a:stretch/>
        </p:blipFill>
        <p:spPr bwMode="auto">
          <a:xfrm>
            <a:off x="1187624" y="1187320"/>
            <a:ext cx="7344816" cy="567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758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15447" r="15" b="11522"/>
          <a:stretch/>
        </p:blipFill>
        <p:spPr bwMode="auto">
          <a:xfrm>
            <a:off x="1259632" y="178098"/>
            <a:ext cx="6912768" cy="635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12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2" t="15993" r="11480" b="43554"/>
          <a:stretch/>
        </p:blipFill>
        <p:spPr bwMode="auto">
          <a:xfrm>
            <a:off x="964096" y="268358"/>
            <a:ext cx="7523921" cy="324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0" t="57513" r="17383" b="4847"/>
          <a:stretch/>
        </p:blipFill>
        <p:spPr bwMode="auto">
          <a:xfrm>
            <a:off x="1115616" y="3284984"/>
            <a:ext cx="4320480" cy="344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51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" t="31286" r="595" b="8965"/>
          <a:stretch/>
        </p:blipFill>
        <p:spPr bwMode="auto">
          <a:xfrm>
            <a:off x="1403648" y="260647"/>
            <a:ext cx="6947997" cy="615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51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78098"/>
          </a:xfrm>
        </p:spPr>
        <p:txBody>
          <a:bodyPr>
            <a:noAutofit/>
          </a:bodyPr>
          <a:lstStyle/>
          <a:p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عوارض ناشی از مصرف محصولات آرایشی و بهداشتی غیر مجاز</a:t>
            </a:r>
            <a:endParaRPr lang="fa-I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91" r="51190"/>
          <a:stretch/>
        </p:blipFill>
        <p:spPr bwMode="auto">
          <a:xfrm>
            <a:off x="1835696" y="980727"/>
            <a:ext cx="5688632" cy="577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810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92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به نام خدا</vt:lpstr>
      <vt:lpstr>شناسایی فرآورده های آرایشی و بهداشتی مجاز</vt:lpstr>
      <vt:lpstr>برچسب رهگیری اصالت </vt:lpstr>
      <vt:lpstr>ویژگی های محصولات وارداتی مجاز</vt:lpstr>
      <vt:lpstr>نکات قابل توجه هنگام خرید کالاهای آرایشی و بهداشتی</vt:lpstr>
      <vt:lpstr>PowerPoint Presentation</vt:lpstr>
      <vt:lpstr>PowerPoint Presentation</vt:lpstr>
      <vt:lpstr>PowerPoint Presentation</vt:lpstr>
      <vt:lpstr>عوارض ناشی از مصرف محصولات آرایشی و بهداشتی غیر مجاز</vt:lpstr>
      <vt:lpstr>واحد رسیدگی به شکایات مردمی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سیده زهرا رضایی</dc:creator>
  <cp:lastModifiedBy>سیده زهرا رضایی</cp:lastModifiedBy>
  <cp:revision>14</cp:revision>
  <dcterms:created xsi:type="dcterms:W3CDTF">2020-02-08T06:12:16Z</dcterms:created>
  <dcterms:modified xsi:type="dcterms:W3CDTF">2020-02-08T06:55:03Z</dcterms:modified>
</cp:coreProperties>
</file>